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61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1B0442-F052-474D-8CD5-4466A4687E8E}" type="datetimeFigureOut">
              <a:rPr lang="zh-CN" altLang="en-US" smtClean="0"/>
              <a:t>2013-11-29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28A27C-41D7-4650-A445-732D2AB5D46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低熔点，低硫化物含量的胶</a:t>
            </a:r>
            <a:endParaRPr lang="en-US" altLang="zh-CN" dirty="0" smtClean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F16F1-EA4D-4E4B-BD56-FB9AA562B0BB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9EAA9-BCEB-4867-8E62-31925727FDB1}" type="datetimeFigureOut">
              <a:rPr lang="zh-CN" altLang="en-US" smtClean="0"/>
              <a:t>2013-11-29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039CB-84B3-40BC-93C3-74F2FC863E8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9EAA9-BCEB-4867-8E62-31925727FDB1}" type="datetimeFigureOut">
              <a:rPr lang="zh-CN" altLang="en-US" smtClean="0"/>
              <a:t>2013-11-29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039CB-84B3-40BC-93C3-74F2FC863E8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9EAA9-BCEB-4867-8E62-31925727FDB1}" type="datetimeFigureOut">
              <a:rPr lang="zh-CN" altLang="en-US" smtClean="0"/>
              <a:t>2013-11-29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039CB-84B3-40BC-93C3-74F2FC863E8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9EAA9-BCEB-4867-8E62-31925727FDB1}" type="datetimeFigureOut">
              <a:rPr lang="zh-CN" altLang="en-US" smtClean="0"/>
              <a:t>2013-11-29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039CB-84B3-40BC-93C3-74F2FC863E8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9EAA9-BCEB-4867-8E62-31925727FDB1}" type="datetimeFigureOut">
              <a:rPr lang="zh-CN" altLang="en-US" smtClean="0"/>
              <a:t>2013-11-29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039CB-84B3-40BC-93C3-74F2FC863E8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9EAA9-BCEB-4867-8E62-31925727FDB1}" type="datetimeFigureOut">
              <a:rPr lang="zh-CN" altLang="en-US" smtClean="0"/>
              <a:t>2013-11-29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039CB-84B3-40BC-93C3-74F2FC863E8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9EAA9-BCEB-4867-8E62-31925727FDB1}" type="datetimeFigureOut">
              <a:rPr lang="zh-CN" altLang="en-US" smtClean="0"/>
              <a:t>2013-11-29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039CB-84B3-40BC-93C3-74F2FC863E8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9EAA9-BCEB-4867-8E62-31925727FDB1}" type="datetimeFigureOut">
              <a:rPr lang="zh-CN" altLang="en-US" smtClean="0"/>
              <a:t>2013-11-29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039CB-84B3-40BC-93C3-74F2FC863E8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9EAA9-BCEB-4867-8E62-31925727FDB1}" type="datetimeFigureOut">
              <a:rPr lang="zh-CN" altLang="en-US" smtClean="0"/>
              <a:t>2013-11-29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039CB-84B3-40BC-93C3-74F2FC863E8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9EAA9-BCEB-4867-8E62-31925727FDB1}" type="datetimeFigureOut">
              <a:rPr lang="zh-CN" altLang="en-US" smtClean="0"/>
              <a:t>2013-11-29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039CB-84B3-40BC-93C3-74F2FC863E8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9EAA9-BCEB-4867-8E62-31925727FDB1}" type="datetimeFigureOut">
              <a:rPr lang="zh-CN" altLang="en-US" smtClean="0"/>
              <a:t>2013-11-29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039CB-84B3-40BC-93C3-74F2FC863E8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09EAA9-BCEB-4867-8E62-31925727FDB1}" type="datetimeFigureOut">
              <a:rPr lang="zh-CN" altLang="en-US" smtClean="0"/>
              <a:t>2013-11-29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C039CB-84B3-40BC-93C3-74F2FC863E8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显微注射基因片段电泳回收</a:t>
            </a:r>
            <a:endParaRPr lang="zh-CN" altLang="en-US" dirty="0"/>
          </a:p>
        </p:txBody>
      </p:sp>
      <p:pic>
        <p:nvPicPr>
          <p:cNvPr id="4" name="内容占位符 3" descr="1.bmp"/>
          <p:cNvPicPr>
            <a:picLocks noGrp="1" noChangeAspect="1"/>
          </p:cNvPicPr>
          <p:nvPr>
            <p:ph sz="quarter" idx="1"/>
          </p:nvPr>
        </p:nvPicPr>
        <p:blipFill>
          <a:blip r:embed="rId3" cstate="print"/>
          <a:stretch>
            <a:fillRect/>
          </a:stretch>
        </p:blipFill>
        <p:spPr>
          <a:xfrm>
            <a:off x="2000232" y="1857364"/>
            <a:ext cx="4357718" cy="3031456"/>
          </a:xfrm>
        </p:spPr>
      </p:pic>
      <p:pic>
        <p:nvPicPr>
          <p:cNvPr id="5" name="图片 4" descr="2.bmp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000232" y="1805731"/>
            <a:ext cx="4572032" cy="3304537"/>
          </a:xfrm>
          <a:prstGeom prst="rect">
            <a:avLst/>
          </a:prstGeom>
        </p:spPr>
      </p:pic>
      <p:pic>
        <p:nvPicPr>
          <p:cNvPr id="6" name="图片 5" descr="3.bmp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000232" y="1714488"/>
            <a:ext cx="4786346" cy="3459438"/>
          </a:xfrm>
          <a:prstGeom prst="rect">
            <a:avLst/>
          </a:prstGeom>
        </p:spPr>
      </p:pic>
      <p:pic>
        <p:nvPicPr>
          <p:cNvPr id="7" name="图片 6" descr="4.bmp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143108" y="1714488"/>
            <a:ext cx="5143536" cy="3717605"/>
          </a:xfrm>
          <a:prstGeom prst="rect">
            <a:avLst/>
          </a:prstGeom>
        </p:spPr>
      </p:pic>
      <p:pic>
        <p:nvPicPr>
          <p:cNvPr id="8" name="图片 7" descr="5.bmp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2000232" y="1571612"/>
            <a:ext cx="7072362" cy="45134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</Words>
  <Application>Microsoft Office PowerPoint</Application>
  <PresentationFormat>全屏显示(4:3)</PresentationFormat>
  <Paragraphs>3</Paragraphs>
  <Slides>1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Office 主题</vt:lpstr>
      <vt:lpstr>显微注射基因片段电泳回收</vt:lpstr>
    </vt:vector>
  </TitlesOfParts>
  <Company>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显微注射基因片段电泳回收</dc:title>
  <cp:lastModifiedBy>SunQiang</cp:lastModifiedBy>
  <cp:revision>1</cp:revision>
  <dcterms:created xsi:type="dcterms:W3CDTF">2013-11-29T00:59:12Z</dcterms:created>
  <dcterms:modified xsi:type="dcterms:W3CDTF">2013-11-29T00:59:30Z</dcterms:modified>
</cp:coreProperties>
</file>